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E44E-100C-4665-8814-DECD5167F70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BD54-C996-4E3C-BA84-F620367D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E44E-100C-4665-8814-DECD5167F70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BD54-C996-4E3C-BA84-F620367D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E44E-100C-4665-8814-DECD5167F70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BD54-C996-4E3C-BA84-F620367D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E44E-100C-4665-8814-DECD5167F70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BD54-C996-4E3C-BA84-F620367D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E44E-100C-4665-8814-DECD5167F70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BD54-C996-4E3C-BA84-F620367D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E44E-100C-4665-8814-DECD5167F70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BD54-C996-4E3C-BA84-F620367D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E44E-100C-4665-8814-DECD5167F70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BD54-C996-4E3C-BA84-F620367D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E44E-100C-4665-8814-DECD5167F70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BD54-C996-4E3C-BA84-F620367D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E44E-100C-4665-8814-DECD5167F70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BD54-C996-4E3C-BA84-F620367D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E44E-100C-4665-8814-DECD5167F70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BD54-C996-4E3C-BA84-F620367D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E44E-100C-4665-8814-DECD5167F70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BD54-C996-4E3C-BA84-F620367D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BE44E-100C-4665-8814-DECD5167F70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0BD54-C996-4E3C-BA84-F620367DF5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gqcySa4I9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Q95KUWCGT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ExW80sXsHs" TargetMode="External"/><Relationship Id="rId2" Type="http://schemas.openxmlformats.org/officeDocument/2006/relationships/hyperlink" Target="https://www.youtube.com/watch?v=eCCjvSjwJw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Ry4BzonlVlw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-hrBhA4XkM" TargetMode="External"/><Relationship Id="rId2" Type="http://schemas.openxmlformats.org/officeDocument/2006/relationships/hyperlink" Target="https://www.youtube.com/watch?v=QoLWvT1iMo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n9pQGfCFSo" TargetMode="External"/><Relationship Id="rId5" Type="http://schemas.openxmlformats.org/officeDocument/2006/relationships/hyperlink" Target="https://www.youtube.com/watch?v=Dyo7jzaCUhk" TargetMode="External"/><Relationship Id="rId4" Type="http://schemas.openxmlformats.org/officeDocument/2006/relationships/hyperlink" Target="https://www.youtube.com/watch?v=PCnRYj3lMlQ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YiXyZwgPB8" TargetMode="External"/><Relationship Id="rId2" Type="http://schemas.openxmlformats.org/officeDocument/2006/relationships/hyperlink" Target="https://www.youtube.com/watch?v=sN2I6vdzgt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4ct1jRN7B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6-C4NmK0fM" TargetMode="External"/><Relationship Id="rId2" Type="http://schemas.openxmlformats.org/officeDocument/2006/relationships/hyperlink" Target="https://www.youtube.com/watch?v=oANP3WV4bn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M3Sv8cgGEw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6-C4NmK0fM" TargetMode="External"/><Relationship Id="rId2" Type="http://schemas.openxmlformats.org/officeDocument/2006/relationships/hyperlink" Target="https://www.youtube.com/watch?v=x4ct1jRN7B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WP_lqd_8M0" TargetMode="External"/><Relationship Id="rId2" Type="http://schemas.openxmlformats.org/officeDocument/2006/relationships/hyperlink" Target="https://www.youtube.com/watch?v=bXsmGSnq3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EjgPh4SEm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SZxmZmBfnU" TargetMode="External"/><Relationship Id="rId2" Type="http://schemas.openxmlformats.org/officeDocument/2006/relationships/hyperlink" Target="https://www.youtube.com/watch?v=dpVV9jShEz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OWi8tOf5FA" TargetMode="External"/><Relationship Id="rId2" Type="http://schemas.openxmlformats.org/officeDocument/2006/relationships/hyperlink" Target="https://www.youtube.com/watch?v=PSZxmZmBfn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J9rUzIMcZQ" TargetMode="External"/><Relationship Id="rId2" Type="http://schemas.openxmlformats.org/officeDocument/2006/relationships/hyperlink" Target="https://www.youtube.com/watch?v=ho7796-au8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_V6-zAlBe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096000" cy="1143000"/>
          </a:xfrm>
        </p:spPr>
        <p:txBody>
          <a:bodyPr/>
          <a:lstStyle/>
          <a:p>
            <a:r>
              <a:rPr lang="en-US" dirty="0" smtClean="0"/>
              <a:t>Elements of Music: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0866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Rhythm (duration/length of the notes)</a:t>
            </a:r>
          </a:p>
          <a:p>
            <a:r>
              <a:rPr lang="en-US" dirty="0" smtClean="0"/>
              <a:t>Dynamics (volume)</a:t>
            </a:r>
          </a:p>
          <a:p>
            <a:r>
              <a:rPr lang="en-US" dirty="0" smtClean="0"/>
              <a:t>Melody (pitch – up or down, high or low)</a:t>
            </a:r>
          </a:p>
          <a:p>
            <a:r>
              <a:rPr lang="en-US" dirty="0" smtClean="0"/>
              <a:t>Harmony (what sounds good with the melody?)</a:t>
            </a:r>
          </a:p>
          <a:p>
            <a:r>
              <a:rPr lang="en-US" dirty="0" smtClean="0"/>
              <a:t>Tone color (what instrument, what register)</a:t>
            </a:r>
          </a:p>
          <a:p>
            <a:r>
              <a:rPr lang="en-US" dirty="0" smtClean="0"/>
              <a:t>Texture (one voice, lots of voices, instruments? thick or thin)</a:t>
            </a:r>
          </a:p>
          <a:p>
            <a:r>
              <a:rPr lang="en-US" dirty="0" smtClean="0"/>
              <a:t>Form (How is the piece set up)?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01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have your notebook or binder with paper, a pencil, and your water bottle.</a:t>
            </a:r>
          </a:p>
          <a:p>
            <a:endParaRPr lang="en-US" dirty="0" smtClean="0"/>
          </a:p>
          <a:p>
            <a:r>
              <a:rPr lang="en-US" dirty="0" smtClean="0"/>
              <a:t>Spit out your gum and put food and phones away!</a:t>
            </a:r>
          </a:p>
          <a:p>
            <a:endParaRPr lang="en-US" dirty="0" smtClean="0"/>
          </a:p>
          <a:p>
            <a:r>
              <a:rPr lang="en-US" dirty="0" smtClean="0"/>
              <a:t>Use the restroom or get a drink BEFORE class begins. Thanks!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en-US" dirty="0" smtClean="0"/>
              <a:t>Tone Color (not blue or pink!)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</a:t>
            </a:r>
          </a:p>
          <a:p>
            <a:r>
              <a:rPr lang="en-US" dirty="0" smtClean="0"/>
              <a:t>Classify</a:t>
            </a:r>
          </a:p>
          <a:p>
            <a:r>
              <a:rPr lang="en-US" dirty="0" smtClean="0"/>
              <a:t>Explain</a:t>
            </a:r>
          </a:p>
          <a:p>
            <a:r>
              <a:rPr lang="en-US" dirty="0" smtClean="0"/>
              <a:t>Describe</a:t>
            </a:r>
          </a:p>
          <a:p>
            <a:r>
              <a:rPr lang="en-US" dirty="0" smtClean="0"/>
              <a:t>Range/Register and Role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https://www.youtube.com/watch?v=LgqcySa4I9w</a:t>
            </a:r>
            <a:r>
              <a:rPr lang="en-US" dirty="0" smtClean="0"/>
              <a:t> (Australian lady explains for us)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Instrument Families</a:t>
            </a:r>
            <a:br>
              <a:rPr lang="en-US" dirty="0" smtClean="0"/>
            </a:br>
            <a:r>
              <a:rPr lang="en-US" dirty="0" smtClean="0"/>
              <a:t>(Orchestra)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https://www.youtube.com/watch?v=vQ95KUWCGT0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a trumpet? Saxophone? What do you think the voice is closest 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https://www.youtube.com/watch?v=eCCjvSjwJwk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https://www.youtube.com/watch?v=lExW80sXsHs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https://www.youtube.com/watch?v=Ry4BzonlVlw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hlinkClick r:id="rId2"/>
              </a:rPr>
              <a:t>https://www.youtube.com/watch?v=QoLWvT1iMoA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https://www.youtube.com/watch?v=W-hrBhA4XkM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https://www.youtube.com/watch?v=PCnRYj3lMlQ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https://www.youtube.com/watch?v=Dyo7jzaCUhk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https://www.youtube.com/watch?v=vn9pQGfCFSo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https://www.youtube.com/watch?v=9b_oVBQKs3w</a:t>
            </a:r>
          </a:p>
          <a:p>
            <a:r>
              <a:rPr lang="en-US" dirty="0" smtClean="0"/>
              <a:t>Monophonic – 1 melody line, nothing else</a:t>
            </a:r>
          </a:p>
          <a:p>
            <a:r>
              <a:rPr lang="en-US" dirty="0" smtClean="0"/>
              <a:t>Homophonic  (everyone has the same rhythm, but not always the same notes)</a:t>
            </a:r>
          </a:p>
          <a:p>
            <a:r>
              <a:rPr lang="en-US" dirty="0" smtClean="0"/>
              <a:t>Polyphonic – different notes AND different rhythms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Rhythm Review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500" dirty="0" smtClean="0"/>
              <a:t>Please have your notebooks &amp; pencils ready, gum out, and use the restroom/get a drink before class begins. It’s Friday – please don’t make me take your locker break for talking, disrespect, tardiness, or unpreparedness!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743200"/>
            <a:ext cx="6096000" cy="4114800"/>
          </a:xfrm>
        </p:spPr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notes = ½ beat each</a:t>
            </a:r>
          </a:p>
          <a:p>
            <a:r>
              <a:rPr lang="en-US" dirty="0" smtClean="0"/>
              <a:t>Quarter notes = 1 beat</a:t>
            </a:r>
          </a:p>
          <a:p>
            <a:r>
              <a:rPr lang="en-US" dirty="0" smtClean="0"/>
              <a:t>Half = 2 beats</a:t>
            </a:r>
          </a:p>
          <a:p>
            <a:r>
              <a:rPr lang="en-US" dirty="0" smtClean="0"/>
              <a:t>Dotted half = 3 beats</a:t>
            </a:r>
          </a:p>
          <a:p>
            <a:r>
              <a:rPr lang="en-US" dirty="0" smtClean="0"/>
              <a:t>Whole = 4 beats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382000" cy="4114800"/>
          </a:xfrm>
        </p:spPr>
        <p:txBody>
          <a:bodyPr/>
          <a:lstStyle/>
          <a:p>
            <a:r>
              <a:rPr lang="en-US" dirty="0" smtClean="0"/>
              <a:t>Form uses lots of letters! ABCD, etc</a:t>
            </a:r>
          </a:p>
          <a:p>
            <a:r>
              <a:rPr lang="en-US" dirty="0" smtClean="0"/>
              <a:t>Form means, how is the piece set up? The first part of the song is A. If that part of the song (melody) ever comes back, it is A again. A new part would be C, then the next new part is D, etc.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 (how is the piece of music set up)?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Strophic - AAAA</a:t>
            </a:r>
          </a:p>
          <a:p>
            <a:r>
              <a:rPr lang="en-US" dirty="0" smtClean="0"/>
              <a:t>Binary – AB (sometimes AABB)</a:t>
            </a:r>
          </a:p>
          <a:p>
            <a:r>
              <a:rPr lang="en-US" dirty="0" smtClean="0"/>
              <a:t>Ternary - ABA</a:t>
            </a:r>
          </a:p>
          <a:p>
            <a:r>
              <a:rPr lang="en-US" dirty="0" smtClean="0"/>
              <a:t>Rondo (A keeps coming back) ABACAD etc</a:t>
            </a:r>
          </a:p>
          <a:p>
            <a:r>
              <a:rPr lang="en-US" dirty="0" smtClean="0"/>
              <a:t>Arch - ABCBA</a:t>
            </a:r>
          </a:p>
          <a:p>
            <a:r>
              <a:rPr lang="en-US" dirty="0" smtClean="0"/>
              <a:t>Sonata Form - </a:t>
            </a:r>
            <a:r>
              <a:rPr lang="en-US" b="1" dirty="0" smtClean="0"/>
              <a:t>Exposition</a:t>
            </a:r>
            <a:r>
              <a:rPr lang="en-US" dirty="0" smtClean="0"/>
              <a:t>: --- </a:t>
            </a:r>
            <a:r>
              <a:rPr lang="en-US" b="1" dirty="0" smtClean="0"/>
              <a:t>Development</a:t>
            </a:r>
            <a:r>
              <a:rPr lang="en-US" dirty="0" smtClean="0"/>
              <a:t> --- </a:t>
            </a:r>
            <a:r>
              <a:rPr lang="en-US" b="1" dirty="0" smtClean="0"/>
              <a:t>Recapitulation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r>
              <a:rPr lang="en-US" dirty="0" smtClean="0"/>
              <a:t>Listen to Examples!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915400" cy="4114800"/>
          </a:xfrm>
        </p:spPr>
        <p:txBody>
          <a:bodyPr/>
          <a:lstStyle/>
          <a:p>
            <a:r>
              <a:rPr lang="en-US" dirty="0" smtClean="0"/>
              <a:t>My Country, </a:t>
            </a:r>
            <a:r>
              <a:rPr lang="en-US" dirty="0" err="1" smtClean="0"/>
              <a:t>Tis</a:t>
            </a:r>
            <a:r>
              <a:rPr lang="en-US" dirty="0" smtClean="0"/>
              <a:t> of Thee </a:t>
            </a:r>
            <a:r>
              <a:rPr lang="en-US" dirty="0" smtClean="0">
                <a:hlinkClick r:id="rId2"/>
              </a:rPr>
              <a:t>https://www.youtube.com/watch?v=sN2I6vdzgts</a:t>
            </a:r>
            <a:endParaRPr lang="en-US" dirty="0" smtClean="0"/>
          </a:p>
          <a:p>
            <a:r>
              <a:rPr lang="en-US" dirty="0" smtClean="0"/>
              <a:t>O Susanna </a:t>
            </a:r>
            <a:r>
              <a:rPr lang="en-US" dirty="0" smtClean="0">
                <a:hlinkClick r:id="rId3"/>
              </a:rPr>
              <a:t>https://www.youtube.com/watch?v=jYiXyZwgPB8</a:t>
            </a:r>
            <a:endParaRPr lang="en-US" dirty="0" smtClean="0"/>
          </a:p>
          <a:p>
            <a:r>
              <a:rPr lang="en-US" dirty="0" smtClean="0"/>
              <a:t>Twinkle </a:t>
            </a:r>
            <a:r>
              <a:rPr lang="en-US" dirty="0" err="1" smtClean="0"/>
              <a:t>Twinkle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Whats</a:t>
            </a:r>
            <a:r>
              <a:rPr lang="en-US" dirty="0" smtClean="0"/>
              <a:t> and Whys of Music?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69342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https://www.youtube.com/watch?v=x4ct1jRN7Bo</a:t>
            </a:r>
            <a:endParaRPr lang="en-US" dirty="0" smtClean="0"/>
          </a:p>
          <a:p>
            <a:r>
              <a:rPr lang="en-US" dirty="0" smtClean="0"/>
              <a:t>Organized sound</a:t>
            </a:r>
          </a:p>
          <a:p>
            <a:r>
              <a:rPr lang="en-US" dirty="0" smtClean="0"/>
              <a:t>Does it have to be “pretty”? Do people have the same idea of what “pretty” is?</a:t>
            </a:r>
          </a:p>
          <a:p>
            <a:r>
              <a:rPr lang="en-US" dirty="0" smtClean="0"/>
              <a:t>When do you hear music? _____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 Vs. Rhythm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Beat: Steady and regular pulse in music (like your heartbeat or the tick-tock of a clock)</a:t>
            </a:r>
          </a:p>
          <a:p>
            <a:endParaRPr lang="en-US" dirty="0"/>
          </a:p>
          <a:p>
            <a:r>
              <a:rPr lang="en-US" dirty="0" smtClean="0"/>
              <a:t>Rhythm: flow of music through time. Rhythm is built on the beat but does not need to be regular and steady (like a drum solo)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34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and How Do We Make Music?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https://www.youtube.com/watch?v=oANP3WV4bnE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Your Brain on Music:</a:t>
            </a:r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www.youtube.com/watch?v=g6-C4NmK0fM</a:t>
            </a:r>
            <a:endParaRPr lang="en-US" dirty="0" smtClean="0"/>
          </a:p>
          <a:p>
            <a:r>
              <a:rPr lang="en-US" dirty="0" smtClean="0"/>
              <a:t>Some reasons we </a:t>
            </a:r>
            <a:r>
              <a:rPr lang="en-US" dirty="0" err="1" smtClean="0"/>
              <a:t>creat</a:t>
            </a:r>
            <a:r>
              <a:rPr lang="en-US" dirty="0" smtClean="0"/>
              <a:t> music are…?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 smtClean="0"/>
              <a:t>Rondo Form – How to 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696200" cy="4114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https://www.youtube.com/watch?v=kM3Sv8cgGEw</a:t>
            </a:r>
            <a:r>
              <a:rPr lang="en-US" dirty="0" smtClean="0"/>
              <a:t> (classical music 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Class Rondo:</a:t>
            </a:r>
          </a:p>
          <a:p>
            <a:pPr>
              <a:buNone/>
            </a:pPr>
            <a:r>
              <a:rPr lang="en-US" dirty="0" smtClean="0"/>
              <a:t>A</a:t>
            </a:r>
          </a:p>
          <a:p>
            <a:pPr>
              <a:buNone/>
            </a:pPr>
            <a:r>
              <a:rPr lang="en-US" dirty="0" smtClean="0"/>
              <a:t>B</a:t>
            </a:r>
          </a:p>
          <a:p>
            <a:pPr>
              <a:buNone/>
            </a:pPr>
            <a:r>
              <a:rPr lang="en-US" dirty="0" smtClean="0"/>
              <a:t>A</a:t>
            </a:r>
          </a:p>
          <a:p>
            <a:pPr>
              <a:buNone/>
            </a:pPr>
            <a:r>
              <a:rPr lang="en-US" dirty="0" smtClean="0"/>
              <a:t>C</a:t>
            </a:r>
          </a:p>
          <a:p>
            <a:pPr>
              <a:buNone/>
            </a:pPr>
            <a:r>
              <a:rPr lang="en-US" dirty="0" smtClean="0"/>
              <a:t>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143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restroom, get a drink, put away electronics, and spit out your gum/food </a:t>
            </a:r>
            <a:r>
              <a:rPr lang="en-US" b="1" u="sng" dirty="0" smtClean="0"/>
              <a:t>BEFORE</a:t>
            </a:r>
            <a:r>
              <a:rPr lang="en-US" dirty="0" smtClean="0"/>
              <a:t> class starts!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Create your OWN – 8 beats each (groups of 3ish)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Rondo Form</a:t>
            </a:r>
          </a:p>
          <a:p>
            <a:r>
              <a:rPr lang="en-US" dirty="0" smtClean="0"/>
              <a:t>Try “ABACA”</a:t>
            </a:r>
            <a:br>
              <a:rPr lang="en-US" dirty="0" smtClean="0"/>
            </a:br>
            <a:r>
              <a:rPr lang="en-US" dirty="0" smtClean="0"/>
              <a:t>Write a rhythm for A</a:t>
            </a:r>
          </a:p>
          <a:p>
            <a:r>
              <a:rPr lang="en-US" dirty="0" smtClean="0"/>
              <a:t>Write a NEW rhythm for B</a:t>
            </a:r>
          </a:p>
          <a:p>
            <a:r>
              <a:rPr lang="en-US" dirty="0" smtClean="0"/>
              <a:t>Bring the A section back again</a:t>
            </a:r>
          </a:p>
          <a:p>
            <a:r>
              <a:rPr lang="en-US" dirty="0" smtClean="0"/>
              <a:t>Write a NEW rhythm for C, different from A and B</a:t>
            </a:r>
          </a:p>
          <a:p>
            <a:r>
              <a:rPr lang="en-US" dirty="0" smtClean="0"/>
              <a:t>Bring the A section back again</a:t>
            </a:r>
          </a:p>
          <a:p>
            <a:r>
              <a:rPr lang="en-US" dirty="0" smtClean="0"/>
              <a:t>PRESENT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dirty="0" smtClean="0"/>
              <a:t>music? If you had to define it, what would you say?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60960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https://www.youtube.com/watch?v=x4ct1jRN7Bo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form in music?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Your Brain on Music:</a:t>
            </a:r>
          </a:p>
          <a:p>
            <a:r>
              <a:rPr lang="en-US" dirty="0" smtClean="0">
                <a:hlinkClick r:id="rId3"/>
              </a:rPr>
              <a:t>https://www.youtube.com/watch?v=g6-C4NmK0fM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Bon Jovi - </a:t>
            </a:r>
            <a:r>
              <a:rPr lang="en-US" dirty="0" err="1" smtClean="0"/>
              <a:t>Livin</a:t>
            </a:r>
            <a:r>
              <a:rPr lang="en-US" dirty="0" smtClean="0"/>
              <a:t>’ on a Prayer</a:t>
            </a:r>
          </a:p>
          <a:p>
            <a:r>
              <a:rPr lang="en-US" dirty="0" smtClean="0">
                <a:hlinkClick r:id="rId2"/>
              </a:rPr>
              <a:t>https://www.youtube.com/watch?v=bXsmGSnq3lE</a:t>
            </a:r>
            <a:endParaRPr lang="en-US" dirty="0" smtClean="0"/>
          </a:p>
          <a:p>
            <a:r>
              <a:rPr lang="en-US" dirty="0" smtClean="0"/>
              <a:t>The Beatles – Hey Jude</a:t>
            </a:r>
          </a:p>
          <a:p>
            <a:r>
              <a:rPr lang="en-US" dirty="0" smtClean="0">
                <a:hlinkClick r:id="rId3"/>
              </a:rPr>
              <a:t>https://www.youtube.com/watch?v=NWP_lqd_8M0</a:t>
            </a:r>
            <a:endParaRPr lang="en-US" dirty="0" smtClean="0"/>
          </a:p>
          <a:p>
            <a:r>
              <a:rPr lang="en-US" dirty="0" smtClean="0"/>
              <a:t>Survivor – Eye of the Tiger</a:t>
            </a:r>
          </a:p>
          <a:p>
            <a:r>
              <a:rPr lang="en-US" dirty="0" smtClean="0">
                <a:hlinkClick r:id="rId4"/>
              </a:rPr>
              <a:t>https://www.youtube.com/watch?v=QEjgPh4SEmU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36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Beat vs. Rhythm body percussion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beat stays the same</a:t>
            </a:r>
          </a:p>
          <a:p>
            <a:r>
              <a:rPr lang="en-US" dirty="0" smtClean="0"/>
              <a:t>The beat stays the same</a:t>
            </a:r>
          </a:p>
          <a:p>
            <a:r>
              <a:rPr lang="en-US" dirty="0" smtClean="0"/>
              <a:t>But the rhythm</a:t>
            </a:r>
          </a:p>
          <a:p>
            <a:r>
              <a:rPr lang="en-US" dirty="0" smtClean="0"/>
              <a:t>Changes with the words!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52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 vs. rhythm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Beat stays the same, rhythm changes</a:t>
            </a:r>
          </a:p>
          <a:p>
            <a:r>
              <a:rPr lang="en-US" dirty="0" smtClean="0"/>
              <a:t>Quarter notes: 1 beat (ta)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notes: ½ beat each (</a:t>
            </a:r>
            <a:r>
              <a:rPr lang="en-US" dirty="0" err="1" smtClean="0"/>
              <a:t>ti</a:t>
            </a:r>
            <a:r>
              <a:rPr lang="en-US" dirty="0" smtClean="0"/>
              <a:t>), often appear together</a:t>
            </a:r>
          </a:p>
          <a:p>
            <a:r>
              <a:rPr lang="en-US" dirty="0" smtClean="0"/>
              <a:t>Half notes: 2 beats each (ta-a)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Practice: Find the </a:t>
            </a:r>
            <a:r>
              <a:rPr lang="en-US" b="1" dirty="0" smtClean="0"/>
              <a:t>beat</a:t>
            </a:r>
            <a:r>
              <a:rPr lang="en-US" dirty="0" smtClean="0"/>
              <a:t> of Row Your Boat (pat on legs) – keep it steady, don’t speed up</a:t>
            </a:r>
          </a:p>
          <a:p>
            <a:pPr marL="0" indent="0">
              <a:buNone/>
            </a:pPr>
            <a:r>
              <a:rPr lang="en-US" dirty="0" smtClean="0"/>
              <a:t>Find the rhythm: clap the </a:t>
            </a:r>
            <a:r>
              <a:rPr lang="en-US" b="1" dirty="0" smtClean="0"/>
              <a:t>rhythm </a:t>
            </a:r>
            <a:r>
              <a:rPr lang="en-US" dirty="0" smtClean="0"/>
              <a:t>(not the same as the beat!)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43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Melody – what are the main notes or pitches that make up a song? (usually 1 line of music, all of the others are “backup” or “harmony)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62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Famous melodies </a:t>
            </a:r>
          </a:p>
          <a:p>
            <a:r>
              <a:rPr lang="en-US" dirty="0" smtClean="0"/>
              <a:t>Ode to Joy (Beethoven)</a:t>
            </a:r>
          </a:p>
          <a:p>
            <a:r>
              <a:rPr lang="en-US" dirty="0" smtClean="0"/>
              <a:t>Queen of the Night Aria (voice) (</a:t>
            </a:r>
            <a:r>
              <a:rPr lang="en-US" dirty="0"/>
              <a:t>Mozart) </a:t>
            </a: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dpVV9jShEzU</a:t>
            </a:r>
            <a:endParaRPr lang="en-US" dirty="0" smtClean="0"/>
          </a:p>
          <a:p>
            <a:r>
              <a:rPr lang="en-US" dirty="0" smtClean="0"/>
              <a:t>Happy Birthday </a:t>
            </a:r>
          </a:p>
          <a:p>
            <a:r>
              <a:rPr lang="en-US" dirty="0" smtClean="0"/>
              <a:t>Somewhere Over the Rainbow (voice)</a:t>
            </a:r>
          </a:p>
          <a:p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PSZxmZmBfnU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71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Harmony - </a:t>
            </a:r>
            <a:r>
              <a:rPr lang="en-US" dirty="0"/>
              <a:t>the combination of different musical notes played or sung at the same time to produce a pleasing sound</a:t>
            </a:r>
          </a:p>
          <a:p>
            <a:r>
              <a:rPr lang="en-US" dirty="0" smtClean="0"/>
              <a:t>Dissonance – notes sounded together that have a displeasing sound – usually on purpose, to provide musical suspense for the listener</a:t>
            </a:r>
          </a:p>
          <a:p>
            <a:r>
              <a:rPr lang="en-US" dirty="0"/>
              <a:t>The Entertainer: </a:t>
            </a:r>
            <a:r>
              <a:rPr lang="en-US" dirty="0" smtClean="0"/>
              <a:t>(Melody in green and to the right, harmony in blue)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</a:t>
            </a:r>
            <a:r>
              <a:rPr lang="en-US" dirty="0" smtClean="0">
                <a:hlinkClick r:id="rId2"/>
              </a:rPr>
              <a:t>PSZxmZmBfnU</a:t>
            </a:r>
            <a:endParaRPr lang="en-US" dirty="0" smtClean="0"/>
          </a:p>
          <a:p>
            <a:r>
              <a:rPr lang="en-US" dirty="0" smtClean="0"/>
              <a:t>Toccata and Fugue, D minor </a:t>
            </a:r>
          </a:p>
          <a:p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bOWi8tOf5FA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00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Octaves &amp;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3058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only have 7 note names in the musical alphabet (ABCDEFG)</a:t>
            </a:r>
          </a:p>
          <a:p>
            <a:r>
              <a:rPr lang="en-US" dirty="0" smtClean="0"/>
              <a:t>You can have a high A and a low A, and a lower A, and the lowest A. They are all still A. </a:t>
            </a:r>
          </a:p>
          <a:p>
            <a:endParaRPr lang="en-US" dirty="0"/>
          </a:p>
          <a:p>
            <a:r>
              <a:rPr lang="en-US" dirty="0" smtClean="0"/>
              <a:t>Sometimes, we have intervals, 2 DIFFERENT notes played at the same time. For example, A and C. A and C are a minor 3</a:t>
            </a:r>
            <a:r>
              <a:rPr lang="en-US" baseline="30000" dirty="0" smtClean="0"/>
              <a:t>rd</a:t>
            </a:r>
            <a:r>
              <a:rPr lang="en-US" dirty="0" smtClean="0"/>
              <a:t> away, (A, B, C = 3 full notes away) and C and G are a perfect 5</a:t>
            </a:r>
            <a:r>
              <a:rPr lang="en-US" baseline="30000" dirty="0" smtClean="0"/>
              <a:t>th</a:t>
            </a:r>
            <a:r>
              <a:rPr lang="en-US" dirty="0" smtClean="0"/>
              <a:t> away from each other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81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Show me 1 for mostly melody (1 note at a time), 2 for mostly harmony (2+ notes at a 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76962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https://www.youtube.com/watch?v=ho7796-</a:t>
            </a:r>
            <a:r>
              <a:rPr lang="en-US" dirty="0" smtClean="0">
                <a:hlinkClick r:id="rId2"/>
              </a:rPr>
              <a:t>au8U</a:t>
            </a:r>
            <a:r>
              <a:rPr lang="en-US" dirty="0" smtClean="0"/>
              <a:t> (Jackson 5 – ABC)</a:t>
            </a:r>
          </a:p>
          <a:p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fJ9rUzIMcZQ</a:t>
            </a:r>
            <a:r>
              <a:rPr lang="en-US" dirty="0" smtClean="0"/>
              <a:t> (Queen – Bohemian Rhapsody)</a:t>
            </a:r>
          </a:p>
          <a:p>
            <a:r>
              <a:rPr lang="en-US" dirty="0" smtClean="0"/>
              <a:t>This one switches back and forth, so you will have to change your answers as you go (</a:t>
            </a:r>
            <a:r>
              <a:rPr lang="en-US" dirty="0" err="1" smtClean="0"/>
              <a:t>Pentatonix</a:t>
            </a:r>
            <a:r>
              <a:rPr lang="en-US" dirty="0" smtClean="0"/>
              <a:t> – </a:t>
            </a:r>
            <a:r>
              <a:rPr lang="en-US" dirty="0" err="1" smtClean="0"/>
              <a:t>Cruisin</a:t>
            </a:r>
            <a:r>
              <a:rPr lang="en-US" dirty="0" smtClean="0"/>
              <a:t> for a </a:t>
            </a:r>
            <a:r>
              <a:rPr lang="en-US" dirty="0" err="1" smtClean="0"/>
              <a:t>Bruisin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4"/>
              </a:rPr>
              <a:t>https://www.youtube.com/watch?v=a_V6-</a:t>
            </a:r>
            <a:r>
              <a:rPr lang="en-US" dirty="0" smtClean="0">
                <a:hlinkClick r:id="rId4"/>
              </a:rPr>
              <a:t>zAlBeo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62361-6D66-5349-9263-441691DEA6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23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1050</Words>
  <Application>Microsoft Office PowerPoint</Application>
  <PresentationFormat>On-screen Show (4:3)</PresentationFormat>
  <Paragraphs>175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Elements of Music:</vt:lpstr>
      <vt:lpstr>Beat Vs. Rhythm</vt:lpstr>
      <vt:lpstr>Let’s practice!</vt:lpstr>
      <vt:lpstr>Beat vs. Rhythm body percussion </vt:lpstr>
      <vt:lpstr>Beat vs. rhythm review</vt:lpstr>
      <vt:lpstr>Melody – what are the main notes or pitches that make up a song? (usually 1 line of music, all of the others are “backup” or “harmony)</vt:lpstr>
      <vt:lpstr>Harmony</vt:lpstr>
      <vt:lpstr>Octaves &amp; Intervals</vt:lpstr>
      <vt:lpstr>Show me 1 for mostly melody (1 note at a time), 2 for mostly harmony (2+ notes at a time)</vt:lpstr>
      <vt:lpstr>Tone Color</vt:lpstr>
      <vt:lpstr>Tone Color (not blue or pink!)</vt:lpstr>
      <vt:lpstr>Instrument Families (Orchestra)</vt:lpstr>
      <vt:lpstr>Examples!</vt:lpstr>
      <vt:lpstr>Texture</vt:lpstr>
      <vt:lpstr>Rhythm Review  Please have your notebooks &amp; pencils ready, gum out, and use the restroom/get a drink before class begins. It’s Friday – please don’t make me take your locker break for talking, disrespect, tardiness, or unpreparedness! </vt:lpstr>
      <vt:lpstr>Form</vt:lpstr>
      <vt:lpstr>Form (how is the piece of music set up)?</vt:lpstr>
      <vt:lpstr>Listen to Examples!</vt:lpstr>
      <vt:lpstr>Whats and Whys of Music? </vt:lpstr>
      <vt:lpstr>Why and How Do We Make Music?</vt:lpstr>
      <vt:lpstr>Rondo Form – How to Create</vt:lpstr>
      <vt:lpstr>How to Create your OWN – 8 beats each (groups of 3ish)</vt:lpstr>
      <vt:lpstr>What is music? If you had to define it, what would you say? </vt:lpstr>
    </vt:vector>
  </TitlesOfParts>
  <Company>The Kenton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Music:</dc:title>
  <dc:creator>staff</dc:creator>
  <cp:lastModifiedBy>Bridges, Lauren</cp:lastModifiedBy>
  <cp:revision>2</cp:revision>
  <dcterms:created xsi:type="dcterms:W3CDTF">2016-08-31T17:25:41Z</dcterms:created>
  <dcterms:modified xsi:type="dcterms:W3CDTF">2017-11-27T15:04:11Z</dcterms:modified>
</cp:coreProperties>
</file>